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5201563" cy="35999738"/>
  <p:notesSz cx="6858000" cy="9144000"/>
  <p:defaultTextStyle>
    <a:defPPr>
      <a:defRPr lang="en-US"/>
    </a:defPPr>
    <a:lvl1pPr marL="0" algn="l" defTabSz="4019702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1pPr>
    <a:lvl2pPr marL="2009851" algn="l" defTabSz="4019702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2pPr>
    <a:lvl3pPr marL="4019702" algn="l" defTabSz="4019702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3pPr>
    <a:lvl4pPr marL="6029554" algn="l" defTabSz="4019702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4pPr>
    <a:lvl5pPr marL="8039405" algn="l" defTabSz="4019702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5pPr>
    <a:lvl6pPr marL="10049256" algn="l" defTabSz="4019702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6pPr>
    <a:lvl7pPr marL="12059107" algn="l" defTabSz="4019702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7pPr>
    <a:lvl8pPr marL="14068958" algn="l" defTabSz="4019702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8pPr>
    <a:lvl9pPr marL="16078810" algn="l" defTabSz="4019702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3270" y="-576"/>
      </p:cViewPr>
      <p:guideLst>
        <p:guide orient="horz" pos="11339"/>
        <p:guide pos="7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890117" y="11183255"/>
            <a:ext cx="21421329" cy="7716611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3780235" y="20399853"/>
            <a:ext cx="17641094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09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19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29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39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49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059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068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078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7CDD-845E-4CBD-A05D-B7FE596DC6E8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C055-17B5-4855-B954-D528B663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4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7CDD-845E-4CBD-A05D-B7FE596DC6E8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C055-17B5-4855-B954-D528B663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9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8630508" y="7566612"/>
            <a:ext cx="21294447" cy="161240496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734044" y="7566612"/>
            <a:ext cx="63476437" cy="161240496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7CDD-845E-4CBD-A05D-B7FE596DC6E8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C055-17B5-4855-B954-D528B663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7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7CDD-845E-4CBD-A05D-B7FE596DC6E8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C055-17B5-4855-B954-D528B663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8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990750" y="23133168"/>
            <a:ext cx="21421329" cy="7149948"/>
          </a:xfrm>
        </p:spPr>
        <p:txBody>
          <a:bodyPr anchor="t"/>
          <a:lstStyle>
            <a:lvl1pPr algn="l">
              <a:defRPr sz="17600" b="1" cap="all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990750" y="15258228"/>
            <a:ext cx="21421329" cy="7874940"/>
          </a:xfrm>
        </p:spPr>
        <p:txBody>
          <a:bodyPr anchor="b"/>
          <a:lstStyle>
            <a:lvl1pPr marL="0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1pPr>
            <a:lvl2pPr marL="2009851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2pPr>
            <a:lvl3pPr marL="4019702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3pPr>
            <a:lvl4pPr marL="6029554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4pPr>
            <a:lvl5pPr marL="8039405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5pPr>
            <a:lvl6pPr marL="10049256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6pPr>
            <a:lvl7pPr marL="12059107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7pPr>
            <a:lvl8pPr marL="14068958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8pPr>
            <a:lvl9pPr marL="1607881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7CDD-845E-4CBD-A05D-B7FE596DC6E8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C055-17B5-4855-B954-D528B663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4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734045" y="44091352"/>
            <a:ext cx="42383255" cy="124715759"/>
          </a:xfrm>
        </p:spPr>
        <p:txBody>
          <a:bodyPr/>
          <a:lstStyle>
            <a:lvl1pPr>
              <a:defRPr sz="12300"/>
            </a:lvl1pPr>
            <a:lvl2pPr>
              <a:defRPr sz="10600"/>
            </a:lvl2pPr>
            <a:lvl3pPr>
              <a:defRPr sz="88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7537325" y="44091352"/>
            <a:ext cx="42387629" cy="124715759"/>
          </a:xfrm>
        </p:spPr>
        <p:txBody>
          <a:bodyPr/>
          <a:lstStyle>
            <a:lvl1pPr>
              <a:defRPr sz="12300"/>
            </a:lvl1pPr>
            <a:lvl2pPr>
              <a:defRPr sz="10600"/>
            </a:lvl2pPr>
            <a:lvl3pPr>
              <a:defRPr sz="88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7CDD-845E-4CBD-A05D-B7FE596DC6E8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C055-17B5-4855-B954-D528B663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260078" y="1441659"/>
            <a:ext cx="22681407" cy="5999956"/>
          </a:xfrm>
        </p:spPr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260078" y="8058277"/>
            <a:ext cx="11135067" cy="3358306"/>
          </a:xfrm>
        </p:spPr>
        <p:txBody>
          <a:bodyPr anchor="b"/>
          <a:lstStyle>
            <a:lvl1pPr marL="0" indent="0">
              <a:buNone/>
              <a:defRPr sz="10600" b="1"/>
            </a:lvl1pPr>
            <a:lvl2pPr marL="2009851" indent="0">
              <a:buNone/>
              <a:defRPr sz="8800" b="1"/>
            </a:lvl2pPr>
            <a:lvl3pPr marL="4019702" indent="0">
              <a:buNone/>
              <a:defRPr sz="7900" b="1"/>
            </a:lvl3pPr>
            <a:lvl4pPr marL="6029554" indent="0">
              <a:buNone/>
              <a:defRPr sz="7000" b="1"/>
            </a:lvl4pPr>
            <a:lvl5pPr marL="8039405" indent="0">
              <a:buNone/>
              <a:defRPr sz="7000" b="1"/>
            </a:lvl5pPr>
            <a:lvl6pPr marL="10049256" indent="0">
              <a:buNone/>
              <a:defRPr sz="7000" b="1"/>
            </a:lvl6pPr>
            <a:lvl7pPr marL="12059107" indent="0">
              <a:buNone/>
              <a:defRPr sz="7000" b="1"/>
            </a:lvl7pPr>
            <a:lvl8pPr marL="14068958" indent="0">
              <a:buNone/>
              <a:defRPr sz="7000" b="1"/>
            </a:lvl8pPr>
            <a:lvl9pPr marL="16078810" indent="0">
              <a:buNone/>
              <a:defRPr sz="70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1260078" y="11416584"/>
            <a:ext cx="11135067" cy="20741518"/>
          </a:xfrm>
        </p:spPr>
        <p:txBody>
          <a:bodyPr/>
          <a:lstStyle>
            <a:lvl1pPr>
              <a:defRPr sz="10600"/>
            </a:lvl1pPr>
            <a:lvl2pPr>
              <a:defRPr sz="8800"/>
            </a:lvl2pPr>
            <a:lvl3pPr>
              <a:defRPr sz="79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12802045" y="8058277"/>
            <a:ext cx="11139441" cy="3358306"/>
          </a:xfrm>
        </p:spPr>
        <p:txBody>
          <a:bodyPr anchor="b"/>
          <a:lstStyle>
            <a:lvl1pPr marL="0" indent="0">
              <a:buNone/>
              <a:defRPr sz="10600" b="1"/>
            </a:lvl1pPr>
            <a:lvl2pPr marL="2009851" indent="0">
              <a:buNone/>
              <a:defRPr sz="8800" b="1"/>
            </a:lvl2pPr>
            <a:lvl3pPr marL="4019702" indent="0">
              <a:buNone/>
              <a:defRPr sz="7900" b="1"/>
            </a:lvl3pPr>
            <a:lvl4pPr marL="6029554" indent="0">
              <a:buNone/>
              <a:defRPr sz="7000" b="1"/>
            </a:lvl4pPr>
            <a:lvl5pPr marL="8039405" indent="0">
              <a:buNone/>
              <a:defRPr sz="7000" b="1"/>
            </a:lvl5pPr>
            <a:lvl6pPr marL="10049256" indent="0">
              <a:buNone/>
              <a:defRPr sz="7000" b="1"/>
            </a:lvl6pPr>
            <a:lvl7pPr marL="12059107" indent="0">
              <a:buNone/>
              <a:defRPr sz="7000" b="1"/>
            </a:lvl7pPr>
            <a:lvl8pPr marL="14068958" indent="0">
              <a:buNone/>
              <a:defRPr sz="7000" b="1"/>
            </a:lvl8pPr>
            <a:lvl9pPr marL="16078810" indent="0">
              <a:buNone/>
              <a:defRPr sz="70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12802045" y="11416584"/>
            <a:ext cx="11139441" cy="20741518"/>
          </a:xfrm>
        </p:spPr>
        <p:txBody>
          <a:bodyPr/>
          <a:lstStyle>
            <a:lvl1pPr>
              <a:defRPr sz="10600"/>
            </a:lvl1pPr>
            <a:lvl2pPr>
              <a:defRPr sz="8800"/>
            </a:lvl2pPr>
            <a:lvl3pPr>
              <a:defRPr sz="79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7CDD-845E-4CBD-A05D-B7FE596DC6E8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C055-17B5-4855-B954-D528B663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1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7CDD-845E-4CBD-A05D-B7FE596DC6E8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C055-17B5-4855-B954-D528B663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2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7CDD-845E-4CBD-A05D-B7FE596DC6E8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C055-17B5-4855-B954-D528B663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6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260079" y="1433323"/>
            <a:ext cx="8291141" cy="6099956"/>
          </a:xfrm>
        </p:spPr>
        <p:txBody>
          <a:bodyPr anchor="b"/>
          <a:lstStyle>
            <a:lvl1pPr algn="l">
              <a:defRPr sz="8800" b="1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9853111" y="1433327"/>
            <a:ext cx="14088374" cy="30724779"/>
          </a:xfrm>
        </p:spPr>
        <p:txBody>
          <a:bodyPr/>
          <a:lstStyle>
            <a:lvl1pPr>
              <a:defRPr sz="14100"/>
            </a:lvl1pPr>
            <a:lvl2pPr>
              <a:defRPr sz="12300"/>
            </a:lvl2pPr>
            <a:lvl3pPr>
              <a:defRPr sz="106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260079" y="7533282"/>
            <a:ext cx="8291141" cy="24624823"/>
          </a:xfrm>
        </p:spPr>
        <p:txBody>
          <a:bodyPr/>
          <a:lstStyle>
            <a:lvl1pPr marL="0" indent="0">
              <a:buNone/>
              <a:defRPr sz="6200"/>
            </a:lvl1pPr>
            <a:lvl2pPr marL="2009851" indent="0">
              <a:buNone/>
              <a:defRPr sz="5300"/>
            </a:lvl2pPr>
            <a:lvl3pPr marL="4019702" indent="0">
              <a:buNone/>
              <a:defRPr sz="4400"/>
            </a:lvl3pPr>
            <a:lvl4pPr marL="6029554" indent="0">
              <a:buNone/>
              <a:defRPr sz="4000"/>
            </a:lvl4pPr>
            <a:lvl5pPr marL="8039405" indent="0">
              <a:buNone/>
              <a:defRPr sz="4000"/>
            </a:lvl5pPr>
            <a:lvl6pPr marL="10049256" indent="0">
              <a:buNone/>
              <a:defRPr sz="4000"/>
            </a:lvl6pPr>
            <a:lvl7pPr marL="12059107" indent="0">
              <a:buNone/>
              <a:defRPr sz="4000"/>
            </a:lvl7pPr>
            <a:lvl8pPr marL="14068958" indent="0">
              <a:buNone/>
              <a:defRPr sz="4000"/>
            </a:lvl8pPr>
            <a:lvl9pPr marL="16078810" indent="0">
              <a:buNone/>
              <a:defRPr sz="4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7CDD-845E-4CBD-A05D-B7FE596DC6E8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C055-17B5-4855-B954-D528B663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7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939683" y="25199818"/>
            <a:ext cx="15120938" cy="2974981"/>
          </a:xfrm>
        </p:spPr>
        <p:txBody>
          <a:bodyPr anchor="b"/>
          <a:lstStyle>
            <a:lvl1pPr algn="l">
              <a:defRPr sz="8800" b="1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4939683" y="3216644"/>
            <a:ext cx="15120938" cy="21599843"/>
          </a:xfrm>
        </p:spPr>
        <p:txBody>
          <a:bodyPr/>
          <a:lstStyle>
            <a:lvl1pPr marL="0" indent="0">
              <a:buNone/>
              <a:defRPr sz="14100"/>
            </a:lvl1pPr>
            <a:lvl2pPr marL="2009851" indent="0">
              <a:buNone/>
              <a:defRPr sz="12300"/>
            </a:lvl2pPr>
            <a:lvl3pPr marL="4019702" indent="0">
              <a:buNone/>
              <a:defRPr sz="10600"/>
            </a:lvl3pPr>
            <a:lvl4pPr marL="6029554" indent="0">
              <a:buNone/>
              <a:defRPr sz="8800"/>
            </a:lvl4pPr>
            <a:lvl5pPr marL="8039405" indent="0">
              <a:buNone/>
              <a:defRPr sz="8800"/>
            </a:lvl5pPr>
            <a:lvl6pPr marL="10049256" indent="0">
              <a:buNone/>
              <a:defRPr sz="8800"/>
            </a:lvl6pPr>
            <a:lvl7pPr marL="12059107" indent="0">
              <a:buNone/>
              <a:defRPr sz="8800"/>
            </a:lvl7pPr>
            <a:lvl8pPr marL="14068958" indent="0">
              <a:buNone/>
              <a:defRPr sz="8800"/>
            </a:lvl8pPr>
            <a:lvl9pPr marL="16078810" indent="0">
              <a:buNone/>
              <a:defRPr sz="88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939683" y="28174798"/>
            <a:ext cx="15120938" cy="4224967"/>
          </a:xfrm>
        </p:spPr>
        <p:txBody>
          <a:bodyPr/>
          <a:lstStyle>
            <a:lvl1pPr marL="0" indent="0">
              <a:buNone/>
              <a:defRPr sz="6200"/>
            </a:lvl1pPr>
            <a:lvl2pPr marL="2009851" indent="0">
              <a:buNone/>
              <a:defRPr sz="5300"/>
            </a:lvl2pPr>
            <a:lvl3pPr marL="4019702" indent="0">
              <a:buNone/>
              <a:defRPr sz="4400"/>
            </a:lvl3pPr>
            <a:lvl4pPr marL="6029554" indent="0">
              <a:buNone/>
              <a:defRPr sz="4000"/>
            </a:lvl4pPr>
            <a:lvl5pPr marL="8039405" indent="0">
              <a:buNone/>
              <a:defRPr sz="4000"/>
            </a:lvl5pPr>
            <a:lvl6pPr marL="10049256" indent="0">
              <a:buNone/>
              <a:defRPr sz="4000"/>
            </a:lvl6pPr>
            <a:lvl7pPr marL="12059107" indent="0">
              <a:buNone/>
              <a:defRPr sz="4000"/>
            </a:lvl7pPr>
            <a:lvl8pPr marL="14068958" indent="0">
              <a:buNone/>
              <a:defRPr sz="4000"/>
            </a:lvl8pPr>
            <a:lvl9pPr marL="16078810" indent="0">
              <a:buNone/>
              <a:defRPr sz="4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7CDD-845E-4CBD-A05D-B7FE596DC6E8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C055-17B5-4855-B954-D528B663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8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1260078" y="1441659"/>
            <a:ext cx="22681407" cy="5999956"/>
          </a:xfrm>
          <a:prstGeom prst="rect">
            <a:avLst/>
          </a:prstGeom>
        </p:spPr>
        <p:txBody>
          <a:bodyPr vert="horz" lIns="401970" tIns="200985" rIns="401970" bIns="200985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260078" y="8399943"/>
            <a:ext cx="22681407" cy="23758163"/>
          </a:xfrm>
          <a:prstGeom prst="rect">
            <a:avLst/>
          </a:prstGeom>
        </p:spPr>
        <p:txBody>
          <a:bodyPr vert="horz" lIns="401970" tIns="200985" rIns="401970" bIns="200985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1260078" y="33366427"/>
            <a:ext cx="5880365" cy="1916653"/>
          </a:xfrm>
          <a:prstGeom prst="rect">
            <a:avLst/>
          </a:prstGeom>
        </p:spPr>
        <p:txBody>
          <a:bodyPr vert="horz" lIns="401970" tIns="200985" rIns="401970" bIns="200985" rtlCol="0" anchor="ctr"/>
          <a:lstStyle>
            <a:lvl1pPr algn="l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C7CDD-845E-4CBD-A05D-B7FE596DC6E8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8610534" y="33366427"/>
            <a:ext cx="7980495" cy="1916653"/>
          </a:xfrm>
          <a:prstGeom prst="rect">
            <a:avLst/>
          </a:prstGeom>
        </p:spPr>
        <p:txBody>
          <a:bodyPr vert="horz" lIns="401970" tIns="200985" rIns="401970" bIns="200985" rtlCol="0" anchor="ctr"/>
          <a:lstStyle>
            <a:lvl1pPr algn="ct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18061120" y="33366427"/>
            <a:ext cx="5880365" cy="1916653"/>
          </a:xfrm>
          <a:prstGeom prst="rect">
            <a:avLst/>
          </a:prstGeom>
        </p:spPr>
        <p:txBody>
          <a:bodyPr vert="horz" lIns="401970" tIns="200985" rIns="401970" bIns="200985" rtlCol="0" anchor="ctr"/>
          <a:lstStyle>
            <a:lvl1pPr algn="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7C055-17B5-4855-B954-D528B663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1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19702" rtl="0" eaLnBrk="1" latinLnBrk="0" hangingPunct="1">
        <a:spcBef>
          <a:spcPct val="0"/>
        </a:spcBef>
        <a:buNone/>
        <a:defRPr sz="19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07388" indent="-1507388" algn="l" defTabSz="4019702" rtl="0" eaLnBrk="1" latinLnBrk="0" hangingPunct="1">
        <a:spcBef>
          <a:spcPct val="20000"/>
        </a:spcBef>
        <a:buFont typeface="Arial" pitchFamily="34" charset="0"/>
        <a:buChar char="•"/>
        <a:defRPr sz="14100" kern="1200">
          <a:solidFill>
            <a:schemeClr val="tx1"/>
          </a:solidFill>
          <a:latin typeface="+mn-lt"/>
          <a:ea typeface="+mn-ea"/>
          <a:cs typeface="+mn-cs"/>
        </a:defRPr>
      </a:lvl1pPr>
      <a:lvl2pPr marL="3266008" indent="-1256157" algn="l" defTabSz="4019702" rtl="0" eaLnBrk="1" latinLnBrk="0" hangingPunct="1">
        <a:spcBef>
          <a:spcPct val="20000"/>
        </a:spcBef>
        <a:buFont typeface="Arial" pitchFamily="34" charset="0"/>
        <a:buChar char="–"/>
        <a:defRPr sz="12300" kern="1200">
          <a:solidFill>
            <a:schemeClr val="tx1"/>
          </a:solidFill>
          <a:latin typeface="+mn-lt"/>
          <a:ea typeface="+mn-ea"/>
          <a:cs typeface="+mn-cs"/>
        </a:defRPr>
      </a:lvl2pPr>
      <a:lvl3pPr marL="5024628" indent="-1004926" algn="l" defTabSz="4019702" rtl="0" eaLnBrk="1" latinLnBrk="0" hangingPunct="1">
        <a:spcBef>
          <a:spcPct val="20000"/>
        </a:spcBef>
        <a:buFont typeface="Arial" pitchFamily="34" charset="0"/>
        <a:buChar char="•"/>
        <a:defRPr sz="10600" kern="1200">
          <a:solidFill>
            <a:schemeClr val="tx1"/>
          </a:solidFill>
          <a:latin typeface="+mn-lt"/>
          <a:ea typeface="+mn-ea"/>
          <a:cs typeface="+mn-cs"/>
        </a:defRPr>
      </a:lvl3pPr>
      <a:lvl4pPr marL="7034479" indent="-1004926" algn="l" defTabSz="4019702" rtl="0" eaLnBrk="1" latinLnBrk="0" hangingPunct="1">
        <a:spcBef>
          <a:spcPct val="20000"/>
        </a:spcBef>
        <a:buFont typeface="Arial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9044330" indent="-1004926" algn="l" defTabSz="4019702" rtl="0" eaLnBrk="1" latinLnBrk="0" hangingPunct="1">
        <a:spcBef>
          <a:spcPct val="20000"/>
        </a:spcBef>
        <a:buFont typeface="Arial" pitchFamily="34" charset="0"/>
        <a:buChar char="»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54182" indent="-1004926" algn="l" defTabSz="4019702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064033" indent="-1004926" algn="l" defTabSz="4019702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073884" indent="-1004926" algn="l" defTabSz="4019702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083735" indent="-1004926" algn="l" defTabSz="4019702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19702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1pPr>
      <a:lvl2pPr marL="2009851" algn="l" defTabSz="4019702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2pPr>
      <a:lvl3pPr marL="4019702" algn="l" defTabSz="4019702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3pPr>
      <a:lvl4pPr marL="6029554" algn="l" defTabSz="4019702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4pPr>
      <a:lvl5pPr marL="8039405" algn="l" defTabSz="4019702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5pPr>
      <a:lvl6pPr marL="10049256" algn="l" defTabSz="4019702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6pPr>
      <a:lvl7pPr marL="12059107" algn="l" defTabSz="4019702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7pPr>
      <a:lvl8pPr marL="14068958" algn="l" defTabSz="4019702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8pPr>
      <a:lvl9pPr marL="16078810" algn="l" defTabSz="4019702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2"/>
            <a:ext cx="25205262" cy="3599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24077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Particularizare</PresentationFormat>
  <Paragraphs>0</Paragraphs>
  <Slides>1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</vt:i4>
      </vt:variant>
    </vt:vector>
  </HeadingPairs>
  <TitlesOfParts>
    <vt:vector size="2" baseType="lpstr">
      <vt:lpstr>Temă Office</vt:lpstr>
      <vt:lpstr>Prezentare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camelia</dc:creator>
  <cp:lastModifiedBy>Asprita Camelia</cp:lastModifiedBy>
  <cp:revision>8</cp:revision>
  <dcterms:created xsi:type="dcterms:W3CDTF">2019-07-05T07:13:21Z</dcterms:created>
  <dcterms:modified xsi:type="dcterms:W3CDTF">2022-09-26T05:32:10Z</dcterms:modified>
</cp:coreProperties>
</file>